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6" r:id="rId5"/>
    <p:sldId id="260" r:id="rId6"/>
    <p:sldId id="274" r:id="rId7"/>
    <p:sldId id="261" r:id="rId8"/>
    <p:sldId id="308" r:id="rId9"/>
    <p:sldId id="309" r:id="rId10"/>
    <p:sldId id="271" r:id="rId11"/>
    <p:sldId id="25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EDB970"/>
    <a:srgbClr val="84B0A6"/>
    <a:srgbClr val="715F5B"/>
    <a:srgbClr val="ECBA6F"/>
    <a:srgbClr val="E8BA8C"/>
    <a:srgbClr val="2DA572"/>
    <a:srgbClr val="975836"/>
    <a:srgbClr val="E9B488"/>
    <a:srgbClr val="2750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9" autoAdjust="0"/>
    <p:restoredTop sz="94660"/>
  </p:normalViewPr>
  <p:slideViewPr>
    <p:cSldViewPr snapToGrid="0">
      <p:cViewPr varScale="1">
        <p:scale>
          <a:sx n="94" d="100"/>
          <a:sy n="94" d="100"/>
        </p:scale>
        <p:origin x="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ahel Chokairi" userId="54e3f0fa-d25f-454f-b86a-4f290edafb12" providerId="ADAL" clId="{E648B7EF-C95F-45F2-8452-8016B639E4E5}"/>
    <pc:docChg chg="undo custSel addSld delSld modSld sldOrd">
      <pc:chgData name="Nahel Chokairi" userId="54e3f0fa-d25f-454f-b86a-4f290edafb12" providerId="ADAL" clId="{E648B7EF-C95F-45F2-8452-8016B639E4E5}" dt="2025-04-04T08:35:00.330" v="116" actId="20577"/>
      <pc:docMkLst>
        <pc:docMk/>
      </pc:docMkLst>
      <pc:sldChg chg="modSp mod">
        <pc:chgData name="Nahel Chokairi" userId="54e3f0fa-d25f-454f-b86a-4f290edafb12" providerId="ADAL" clId="{E648B7EF-C95F-45F2-8452-8016B639E4E5}" dt="2025-04-03T08:19:37.483" v="103" actId="5793"/>
        <pc:sldMkLst>
          <pc:docMk/>
          <pc:sldMk cId="1294200659" sldId="260"/>
        </pc:sldMkLst>
        <pc:spChg chg="mod">
          <ac:chgData name="Nahel Chokairi" userId="54e3f0fa-d25f-454f-b86a-4f290edafb12" providerId="ADAL" clId="{E648B7EF-C95F-45F2-8452-8016B639E4E5}" dt="2025-04-03T08:19:37.483" v="103" actId="5793"/>
          <ac:spMkLst>
            <pc:docMk/>
            <pc:sldMk cId="1294200659" sldId="260"/>
            <ac:spMk id="3" creationId="{459A5F41-5E0E-7755-3FB1-14348EAFC9C2}"/>
          </ac:spMkLst>
        </pc:spChg>
      </pc:sldChg>
      <pc:sldChg chg="addSp delSp modSp add del mod">
        <pc:chgData name="Nahel Chokairi" userId="54e3f0fa-d25f-454f-b86a-4f290edafb12" providerId="ADAL" clId="{E648B7EF-C95F-45F2-8452-8016B639E4E5}" dt="2025-04-03T08:19:06.478" v="93" actId="47"/>
        <pc:sldMkLst>
          <pc:docMk/>
          <pc:sldMk cId="386175968" sldId="262"/>
        </pc:sldMkLst>
        <pc:spChg chg="mod">
          <ac:chgData name="Nahel Chokairi" userId="54e3f0fa-d25f-454f-b86a-4f290edafb12" providerId="ADAL" clId="{E648B7EF-C95F-45F2-8452-8016B639E4E5}" dt="2025-03-27T16:47:13.219" v="23" actId="14100"/>
          <ac:spMkLst>
            <pc:docMk/>
            <pc:sldMk cId="386175968" sldId="262"/>
            <ac:spMk id="2" creationId="{A17B45F7-8A34-D53E-E6EC-45FE1A6BA709}"/>
          </ac:spMkLst>
        </pc:spChg>
        <pc:spChg chg="del">
          <ac:chgData name="Nahel Chokairi" userId="54e3f0fa-d25f-454f-b86a-4f290edafb12" providerId="ADAL" clId="{E648B7EF-C95F-45F2-8452-8016B639E4E5}" dt="2025-03-27T16:47:48.453" v="26" actId="478"/>
          <ac:spMkLst>
            <pc:docMk/>
            <pc:sldMk cId="386175968" sldId="262"/>
            <ac:spMk id="4" creationId="{5DEC5DCB-3A23-2F91-3580-50C7E81269B6}"/>
          </ac:spMkLst>
        </pc:spChg>
        <pc:spChg chg="del">
          <ac:chgData name="Nahel Chokairi" userId="54e3f0fa-d25f-454f-b86a-4f290edafb12" providerId="ADAL" clId="{E648B7EF-C95F-45F2-8452-8016B639E4E5}" dt="2025-03-27T16:47:54.448" v="30" actId="478"/>
          <ac:spMkLst>
            <pc:docMk/>
            <pc:sldMk cId="386175968" sldId="262"/>
            <ac:spMk id="6" creationId="{D158AAE4-DC7D-AED7-FC38-4C8D8CC2EB11}"/>
          </ac:spMkLst>
        </pc:spChg>
        <pc:spChg chg="add del mod">
          <ac:chgData name="Nahel Chokairi" userId="54e3f0fa-d25f-454f-b86a-4f290edafb12" providerId="ADAL" clId="{E648B7EF-C95F-45F2-8452-8016B639E4E5}" dt="2025-03-27T16:47:50.848" v="27" actId="478"/>
          <ac:spMkLst>
            <pc:docMk/>
            <pc:sldMk cId="386175968" sldId="262"/>
            <ac:spMk id="7" creationId="{395796E2-FF74-4F72-8B97-E1806AA8DC21}"/>
          </ac:spMkLst>
        </pc:spChg>
        <pc:spChg chg="add del mod">
          <ac:chgData name="Nahel Chokairi" userId="54e3f0fa-d25f-454f-b86a-4f290edafb12" providerId="ADAL" clId="{E648B7EF-C95F-45F2-8452-8016B639E4E5}" dt="2025-03-27T16:47:56.270" v="31" actId="478"/>
          <ac:spMkLst>
            <pc:docMk/>
            <pc:sldMk cId="386175968" sldId="262"/>
            <ac:spMk id="9" creationId="{6BB1634B-A250-4C4C-BCA1-874AF8035AAD}"/>
          </ac:spMkLst>
        </pc:spChg>
        <pc:spChg chg="add mod">
          <ac:chgData name="Nahel Chokairi" userId="54e3f0fa-d25f-454f-b86a-4f290edafb12" providerId="ADAL" clId="{E648B7EF-C95F-45F2-8452-8016B639E4E5}" dt="2025-03-27T16:48:35.777" v="88" actId="20577"/>
          <ac:spMkLst>
            <pc:docMk/>
            <pc:sldMk cId="386175968" sldId="262"/>
            <ac:spMk id="12" creationId="{64C98D54-6A06-41C2-A9C9-2A495A18099D}"/>
          </ac:spMkLst>
        </pc:spChg>
        <pc:picChg chg="mod modCrop">
          <ac:chgData name="Nahel Chokairi" userId="54e3f0fa-d25f-454f-b86a-4f290edafb12" providerId="ADAL" clId="{E648B7EF-C95F-45F2-8452-8016B639E4E5}" dt="2025-03-27T16:47:44.664" v="25" actId="18131"/>
          <ac:picMkLst>
            <pc:docMk/>
            <pc:sldMk cId="386175968" sldId="262"/>
            <ac:picMk id="5" creationId="{2F313638-40E9-B3D1-E84B-A9E731E881A5}"/>
          </ac:picMkLst>
        </pc:picChg>
        <pc:picChg chg="del">
          <ac:chgData name="Nahel Chokairi" userId="54e3f0fa-d25f-454f-b86a-4f290edafb12" providerId="ADAL" clId="{E648B7EF-C95F-45F2-8452-8016B639E4E5}" dt="2025-03-27T16:47:52.815" v="29" actId="478"/>
          <ac:picMkLst>
            <pc:docMk/>
            <pc:sldMk cId="386175968" sldId="262"/>
            <ac:picMk id="11" creationId="{4AB0CB45-FA69-E8EF-3A1F-EBAA77DF1E52}"/>
          </ac:picMkLst>
        </pc:picChg>
        <pc:picChg chg="del">
          <ac:chgData name="Nahel Chokairi" userId="54e3f0fa-d25f-454f-b86a-4f290edafb12" providerId="ADAL" clId="{E648B7EF-C95F-45F2-8452-8016B639E4E5}" dt="2025-03-27T16:47:51.773" v="28" actId="478"/>
          <ac:picMkLst>
            <pc:docMk/>
            <pc:sldMk cId="386175968" sldId="262"/>
            <ac:picMk id="13" creationId="{289BA843-B1D2-FE67-B596-CBF1C77C16B1}"/>
          </ac:picMkLst>
        </pc:picChg>
      </pc:sldChg>
      <pc:sldChg chg="modSp mod">
        <pc:chgData name="Nahel Chokairi" userId="54e3f0fa-d25f-454f-b86a-4f290edafb12" providerId="ADAL" clId="{E648B7EF-C95F-45F2-8452-8016B639E4E5}" dt="2025-04-04T08:35:00.330" v="116" actId="20577"/>
        <pc:sldMkLst>
          <pc:docMk/>
          <pc:sldMk cId="69437641" sldId="271"/>
        </pc:sldMkLst>
        <pc:spChg chg="mod">
          <ac:chgData name="Nahel Chokairi" userId="54e3f0fa-d25f-454f-b86a-4f290edafb12" providerId="ADAL" clId="{E648B7EF-C95F-45F2-8452-8016B639E4E5}" dt="2025-04-04T08:35:00.330" v="116" actId="20577"/>
          <ac:spMkLst>
            <pc:docMk/>
            <pc:sldMk cId="69437641" sldId="271"/>
            <ac:spMk id="3" creationId="{0111EF8A-DE69-099B-B14F-BB33FF6E46A8}"/>
          </ac:spMkLst>
        </pc:spChg>
      </pc:sldChg>
      <pc:sldChg chg="mod modShow">
        <pc:chgData name="Nahel Chokairi" userId="54e3f0fa-d25f-454f-b86a-4f290edafb12" providerId="ADAL" clId="{E648B7EF-C95F-45F2-8452-8016B639E4E5}" dt="2025-04-03T08:19:01.543" v="92" actId="729"/>
        <pc:sldMkLst>
          <pc:docMk/>
          <pc:sldMk cId="3283508407" sldId="274"/>
        </pc:sldMkLst>
      </pc:sldChg>
      <pc:sldChg chg="del">
        <pc:chgData name="Nahel Chokairi" userId="54e3f0fa-d25f-454f-b86a-4f290edafb12" providerId="ADAL" clId="{E648B7EF-C95F-45F2-8452-8016B639E4E5}" dt="2025-04-03T08:19:08.988" v="94" actId="47"/>
        <pc:sldMkLst>
          <pc:docMk/>
          <pc:sldMk cId="1363218670" sldId="275"/>
        </pc:sldMkLst>
      </pc:sldChg>
      <pc:sldChg chg="del">
        <pc:chgData name="Nahel Chokairi" userId="54e3f0fa-d25f-454f-b86a-4f290edafb12" providerId="ADAL" clId="{E648B7EF-C95F-45F2-8452-8016B639E4E5}" dt="2025-04-03T08:19:11.129" v="95" actId="47"/>
        <pc:sldMkLst>
          <pc:docMk/>
          <pc:sldMk cId="3913103056" sldId="307"/>
        </pc:sldMkLst>
      </pc:sldChg>
      <pc:sldChg chg="del">
        <pc:chgData name="Nahel Chokairi" userId="54e3f0fa-d25f-454f-b86a-4f290edafb12" providerId="ADAL" clId="{E648B7EF-C95F-45F2-8452-8016B639E4E5}" dt="2025-04-03T08:19:27.221" v="100" actId="47"/>
        <pc:sldMkLst>
          <pc:docMk/>
          <pc:sldMk cId="1864995156" sldId="1867"/>
        </pc:sldMkLst>
      </pc:sldChg>
      <pc:sldChg chg="del">
        <pc:chgData name="Nahel Chokairi" userId="54e3f0fa-d25f-454f-b86a-4f290edafb12" providerId="ADAL" clId="{E648B7EF-C95F-45F2-8452-8016B639E4E5}" dt="2025-04-03T08:19:25.091" v="99" actId="47"/>
        <pc:sldMkLst>
          <pc:docMk/>
          <pc:sldMk cId="2561611863" sldId="1869"/>
        </pc:sldMkLst>
      </pc:sldChg>
      <pc:sldChg chg="del">
        <pc:chgData name="Nahel Chokairi" userId="54e3f0fa-d25f-454f-b86a-4f290edafb12" providerId="ADAL" clId="{E648B7EF-C95F-45F2-8452-8016B639E4E5}" dt="2025-04-03T08:19:21.274" v="97" actId="47"/>
        <pc:sldMkLst>
          <pc:docMk/>
          <pc:sldMk cId="2049586489" sldId="1874"/>
        </pc:sldMkLst>
      </pc:sldChg>
      <pc:sldChg chg="del">
        <pc:chgData name="Nahel Chokairi" userId="54e3f0fa-d25f-454f-b86a-4f290edafb12" providerId="ADAL" clId="{E648B7EF-C95F-45F2-8452-8016B639E4E5}" dt="2025-04-03T08:19:23.689" v="98" actId="47"/>
        <pc:sldMkLst>
          <pc:docMk/>
          <pc:sldMk cId="3178888394" sldId="1882"/>
        </pc:sldMkLst>
      </pc:sldChg>
      <pc:sldChg chg="add del ord">
        <pc:chgData name="Nahel Chokairi" userId="54e3f0fa-d25f-454f-b86a-4f290edafb12" providerId="ADAL" clId="{E648B7EF-C95F-45F2-8452-8016B639E4E5}" dt="2025-04-03T08:19:16.325" v="96" actId="47"/>
        <pc:sldMkLst>
          <pc:docMk/>
          <pc:sldMk cId="2570454551" sldId="1883"/>
        </pc:sldMkLst>
      </pc:sldChg>
      <pc:sldMasterChg chg="delSldLayout">
        <pc:chgData name="Nahel Chokairi" userId="54e3f0fa-d25f-454f-b86a-4f290edafb12" providerId="ADAL" clId="{E648B7EF-C95F-45F2-8452-8016B639E4E5}" dt="2025-04-03T08:19:27.221" v="100" actId="47"/>
        <pc:sldMasterMkLst>
          <pc:docMk/>
          <pc:sldMasterMk cId="1046989788" sldId="2147483648"/>
        </pc:sldMasterMkLst>
        <pc:sldLayoutChg chg="del">
          <pc:chgData name="Nahel Chokairi" userId="54e3f0fa-d25f-454f-b86a-4f290edafb12" providerId="ADAL" clId="{E648B7EF-C95F-45F2-8452-8016B639E4E5}" dt="2025-04-03T08:19:27.221" v="100" actId="47"/>
          <pc:sldLayoutMkLst>
            <pc:docMk/>
            <pc:sldMasterMk cId="1046989788" sldId="2147483648"/>
            <pc:sldLayoutMk cId="2912494808" sldId="2147483660"/>
          </pc:sldLayoutMkLst>
        </pc:sldLayoutChg>
      </pc:sldMasterChg>
    </pc:docChg>
  </pc:docChgLst>
  <pc:docChgLst>
    <pc:chgData name="Christophe Claisse" userId="S::christophe.claisse@michelin.com::d158c71e-ed3c-4b62-a7b7-97da9aff7c9f" providerId="AD" clId="Web-{36C909EE-DFF3-9B00-E53F-EB82BF6E8D60}"/>
    <pc:docChg chg="modSld">
      <pc:chgData name="Christophe Claisse" userId="S::christophe.claisse@michelin.com::d158c71e-ed3c-4b62-a7b7-97da9aff7c9f" providerId="AD" clId="Web-{36C909EE-DFF3-9B00-E53F-EB82BF6E8D60}" dt="2024-10-02T14:54:25.190" v="3"/>
      <pc:docMkLst>
        <pc:docMk/>
      </pc:docMkLst>
      <pc:sldChg chg="delSp modSp">
        <pc:chgData name="Christophe Claisse" userId="S::christophe.claisse@michelin.com::d158c71e-ed3c-4b62-a7b7-97da9aff7c9f" providerId="AD" clId="Web-{36C909EE-DFF3-9B00-E53F-EB82BF6E8D60}" dt="2024-10-02T14:54:25.190" v="3"/>
        <pc:sldMkLst>
          <pc:docMk/>
          <pc:sldMk cId="2669608870" sldId="259"/>
        </pc:sldMkLst>
        <pc:spChg chg="mod">
          <ac:chgData name="Christophe Claisse" userId="S::christophe.claisse@michelin.com::d158c71e-ed3c-4b62-a7b7-97da9aff7c9f" providerId="AD" clId="Web-{36C909EE-DFF3-9B00-E53F-EB82BF6E8D60}" dt="2024-10-02T14:54:05.283" v="2" actId="1076"/>
          <ac:spMkLst>
            <pc:docMk/>
            <pc:sldMk cId="2669608870" sldId="259"/>
            <ac:spMk id="6" creationId="{BD54C57F-8B26-4B19-9D71-1D0E3D2C87D7}"/>
          </ac:spMkLst>
        </pc:spChg>
        <pc:spChg chg="del">
          <ac:chgData name="Christophe Claisse" userId="S::christophe.claisse@michelin.com::d158c71e-ed3c-4b62-a7b7-97da9aff7c9f" providerId="AD" clId="Web-{36C909EE-DFF3-9B00-E53F-EB82BF6E8D60}" dt="2024-10-02T14:54:25.190" v="3"/>
          <ac:spMkLst>
            <pc:docMk/>
            <pc:sldMk cId="2669608870" sldId="259"/>
            <ac:spMk id="7" creationId="{59B94EE6-21C4-4497-9B0F-CBCE1487C936}"/>
          </ac:spMkLst>
        </pc:spChg>
      </pc:sldChg>
      <pc:sldChg chg="modSp">
        <pc:chgData name="Christophe Claisse" userId="S::christophe.claisse@michelin.com::d158c71e-ed3c-4b62-a7b7-97da9aff7c9f" providerId="AD" clId="Web-{36C909EE-DFF3-9B00-E53F-EB82BF6E8D60}" dt="2024-10-02T14:53:58.471" v="1" actId="14100"/>
        <pc:sldMkLst>
          <pc:docMk/>
          <pc:sldMk cId="69437641" sldId="271"/>
        </pc:sldMkLst>
        <pc:spChg chg="mod">
          <ac:chgData name="Christophe Claisse" userId="S::christophe.claisse@michelin.com::d158c71e-ed3c-4b62-a7b7-97da9aff7c9f" providerId="AD" clId="Web-{36C909EE-DFF3-9B00-E53F-EB82BF6E8D60}" dt="2024-10-02T14:53:58.471" v="1" actId="14100"/>
          <ac:spMkLst>
            <pc:docMk/>
            <pc:sldMk cId="69437641" sldId="271"/>
            <ac:spMk id="2" creationId="{5FB04950-3A95-47C0-5CC0-42C3AABDFBDF}"/>
          </ac:spMkLst>
        </pc:spChg>
      </pc:sldChg>
    </pc:docChg>
  </pc:docChgLst>
  <pc:docChgLst>
    <pc:chgData name="Nahel Chokairi" userId="S::nahel.chokairi_ext@michelin.com::54e3f0fa-d25f-454f-b86a-4f290edafb12" providerId="AD" clId="Web-{E18BC568-1769-D163-971E-38D653DB63FA}"/>
    <pc:docChg chg="modSld">
      <pc:chgData name="Nahel Chokairi" userId="S::nahel.chokairi_ext@michelin.com::54e3f0fa-d25f-454f-b86a-4f290edafb12" providerId="AD" clId="Web-{E18BC568-1769-D163-971E-38D653DB63FA}" dt="2025-02-14T13:46:57.159" v="0"/>
      <pc:docMkLst>
        <pc:docMk/>
      </pc:docMkLst>
      <pc:sldChg chg="mod modShow">
        <pc:chgData name="Nahel Chokairi" userId="S::nahel.chokairi_ext@michelin.com::54e3f0fa-d25f-454f-b86a-4f290edafb12" providerId="AD" clId="Web-{E18BC568-1769-D163-971E-38D653DB63FA}" dt="2025-02-14T13:46:57.159" v="0"/>
        <pc:sldMkLst>
          <pc:docMk/>
          <pc:sldMk cId="3283508407" sldId="274"/>
        </pc:sldMkLst>
      </pc:sldChg>
    </pc:docChg>
  </pc:docChgLst>
  <pc:docChgLst>
    <pc:chgData name="Christophe Claisse" userId="S::christophe.claisse@michelin.com::d158c71e-ed3c-4b62-a7b7-97da9aff7c9f" providerId="AD" clId="Web-{85C52480-4A13-D17A-689F-A365C34C559C}"/>
    <pc:docChg chg="delSld modSld">
      <pc:chgData name="Christophe Claisse" userId="S::christophe.claisse@michelin.com::d158c71e-ed3c-4b62-a7b7-97da9aff7c9f" providerId="AD" clId="Web-{85C52480-4A13-D17A-689F-A365C34C559C}" dt="2024-10-02T14:52:18.397" v="36" actId="20577"/>
      <pc:docMkLst>
        <pc:docMk/>
      </pc:docMkLst>
      <pc:sldChg chg="modSp del">
        <pc:chgData name="Christophe Claisse" userId="S::christophe.claisse@michelin.com::d158c71e-ed3c-4b62-a7b7-97da9aff7c9f" providerId="AD" clId="Web-{85C52480-4A13-D17A-689F-A365C34C559C}" dt="2024-10-02T14:48:29.327" v="3"/>
        <pc:sldMkLst>
          <pc:docMk/>
          <pc:sldMk cId="2810586860" sldId="257"/>
        </pc:sldMkLst>
        <pc:spChg chg="mod">
          <ac:chgData name="Christophe Claisse" userId="S::christophe.claisse@michelin.com::d158c71e-ed3c-4b62-a7b7-97da9aff7c9f" providerId="AD" clId="Web-{85C52480-4A13-D17A-689F-A365C34C559C}" dt="2024-10-02T14:46:53.902" v="2" actId="20577"/>
          <ac:spMkLst>
            <pc:docMk/>
            <pc:sldMk cId="2810586860" sldId="257"/>
            <ac:spMk id="6" creationId="{17898000-57DB-489D-A0E7-15DA3835EEA5}"/>
          </ac:spMkLst>
        </pc:spChg>
      </pc:sldChg>
      <pc:sldChg chg="del">
        <pc:chgData name="Christophe Claisse" userId="S::christophe.claisse@michelin.com::d158c71e-ed3c-4b62-a7b7-97da9aff7c9f" providerId="AD" clId="Web-{85C52480-4A13-D17A-689F-A365C34C559C}" dt="2024-10-02T14:48:38.858" v="5"/>
        <pc:sldMkLst>
          <pc:docMk/>
          <pc:sldMk cId="469382328" sldId="258"/>
        </pc:sldMkLst>
      </pc:sldChg>
      <pc:sldChg chg="modSp">
        <pc:chgData name="Christophe Claisse" userId="S::christophe.claisse@michelin.com::d158c71e-ed3c-4b62-a7b7-97da9aff7c9f" providerId="AD" clId="Web-{85C52480-4A13-D17A-689F-A365C34C559C}" dt="2024-10-02T14:52:18.397" v="36" actId="20577"/>
        <pc:sldMkLst>
          <pc:docMk/>
          <pc:sldMk cId="1294200659" sldId="260"/>
        </pc:sldMkLst>
        <pc:spChg chg="mod">
          <ac:chgData name="Christophe Claisse" userId="S::christophe.claisse@michelin.com::d158c71e-ed3c-4b62-a7b7-97da9aff7c9f" providerId="AD" clId="Web-{85C52480-4A13-D17A-689F-A365C34C559C}" dt="2024-10-02T14:52:18.397" v="36" actId="20577"/>
          <ac:spMkLst>
            <pc:docMk/>
            <pc:sldMk cId="1294200659" sldId="260"/>
            <ac:spMk id="3" creationId="{459A5F41-5E0E-7755-3FB1-14348EAFC9C2}"/>
          </ac:spMkLst>
        </pc:spChg>
      </pc:sldChg>
      <pc:sldChg chg="del">
        <pc:chgData name="Christophe Claisse" userId="S::christophe.claisse@michelin.com::d158c71e-ed3c-4b62-a7b7-97da9aff7c9f" providerId="AD" clId="Web-{85C52480-4A13-D17A-689F-A365C34C559C}" dt="2024-10-02T14:48:29.327" v="4"/>
        <pc:sldMkLst>
          <pc:docMk/>
          <pc:sldMk cId="3878435475" sldId="310"/>
        </pc:sldMkLst>
      </pc:sldChg>
    </pc:docChg>
  </pc:docChgLst>
  <pc:docChgLst>
    <pc:chgData name="Nahel Chokairi" userId="54e3f0fa-d25f-454f-b86a-4f290edafb12" providerId="ADAL" clId="{E513F754-40A3-49AB-A546-B41F377A36C9}"/>
    <pc:docChg chg="custSel modSld">
      <pc:chgData name="Nahel Chokairi" userId="54e3f0fa-d25f-454f-b86a-4f290edafb12" providerId="ADAL" clId="{E513F754-40A3-49AB-A546-B41F377A36C9}" dt="2024-10-04T12:45:54.644" v="53" actId="27636"/>
      <pc:docMkLst>
        <pc:docMk/>
      </pc:docMkLst>
      <pc:sldChg chg="modSp mod">
        <pc:chgData name="Nahel Chokairi" userId="54e3f0fa-d25f-454f-b86a-4f290edafb12" providerId="ADAL" clId="{E513F754-40A3-49AB-A546-B41F377A36C9}" dt="2024-10-04T12:45:54.644" v="53" actId="27636"/>
        <pc:sldMkLst>
          <pc:docMk/>
          <pc:sldMk cId="69437641" sldId="271"/>
        </pc:sldMkLst>
        <pc:spChg chg="mod">
          <ac:chgData name="Nahel Chokairi" userId="54e3f0fa-d25f-454f-b86a-4f290edafb12" providerId="ADAL" clId="{E513F754-40A3-49AB-A546-B41F377A36C9}" dt="2024-10-04T12:45:54.644" v="53" actId="27636"/>
          <ac:spMkLst>
            <pc:docMk/>
            <pc:sldMk cId="69437641" sldId="271"/>
            <ac:spMk id="3" creationId="{0111EF8A-DE69-099B-B14F-BB33FF6E46A8}"/>
          </ac:spMkLst>
        </pc:spChg>
      </pc:sldChg>
      <pc:sldChg chg="modSp mod">
        <pc:chgData name="Nahel Chokairi" userId="54e3f0fa-d25f-454f-b86a-4f290edafb12" providerId="ADAL" clId="{E513F754-40A3-49AB-A546-B41F377A36C9}" dt="2024-10-04T12:35:38.979" v="1" actId="1076"/>
        <pc:sldMkLst>
          <pc:docMk/>
          <pc:sldMk cId="3283508407" sldId="274"/>
        </pc:sldMkLst>
        <pc:spChg chg="mod">
          <ac:chgData name="Nahel Chokairi" userId="54e3f0fa-d25f-454f-b86a-4f290edafb12" providerId="ADAL" clId="{E513F754-40A3-49AB-A546-B41F377A36C9}" dt="2024-10-04T12:35:30.501" v="0" actId="20577"/>
          <ac:spMkLst>
            <pc:docMk/>
            <pc:sldMk cId="3283508407" sldId="274"/>
            <ac:spMk id="2" creationId="{7EBA4459-F2BF-245B-1297-9FEE864F725E}"/>
          </ac:spMkLst>
        </pc:spChg>
        <pc:spChg chg="mod">
          <ac:chgData name="Nahel Chokairi" userId="54e3f0fa-d25f-454f-b86a-4f290edafb12" providerId="ADAL" clId="{E513F754-40A3-49AB-A546-B41F377A36C9}" dt="2024-10-04T12:35:38.979" v="1" actId="1076"/>
          <ac:spMkLst>
            <pc:docMk/>
            <pc:sldMk cId="3283508407" sldId="274"/>
            <ac:spMk id="28" creationId="{DA722F06-542E-E132-360F-65F9949F9668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2E7FF-241D-417D-972C-F724B9CF1276}" type="datetimeFigureOut">
              <a:t>03/04/2025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4A2CE6-5D0A-4947-BCD1-FC85E8CD2C53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41287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50D870-7042-4185-9C93-B6EFE03C5D5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6858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C8F8B6-B172-0A17-936E-94C39F9B35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C474457-A3A8-F3A1-798F-E28B1C8027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401419-5042-6496-B454-B2820654A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7018CF5-1421-0FAF-2FF4-35098BB55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AAC2E90-5FE0-F235-C22F-A878A6EAA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4662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E6EE98-2BD3-9DF4-BD36-34F840B6F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39963C3-BC01-1742-CFEE-BB28DADF81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3FC2B5D-3E83-F251-7E76-BDC38D873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183B42A-036A-D2DA-F281-085BF80E8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A8EC35C-AC43-2C56-4894-1B05D546B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99439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E3EC808-2357-A9CA-0BDC-F39063D6D0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E3B462B-76DF-01B9-5253-808319929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E26F9FD-FD43-4D17-E578-E17A45844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6F995E7-F450-B5D1-5DDD-9C64C52AB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659428-B3F6-A57C-01D1-220D18924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0278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D7F1C90-869D-E57B-9C16-6A45BCD28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41CF24-7681-9327-3F5D-66ACF7A73A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88F2FC-3A5D-DDD2-F224-B845508EE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6427C05-0DC9-57BB-2DDD-374D07604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EEEDD10-252F-DE26-41C6-381273036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61109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9687DA-BE92-E302-0CE4-853C61B0B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5D7DB9B-D8B3-58AE-0FEB-D92FBC383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ED97131-1696-A54C-7109-736067B5A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7663DD7-EE58-498E-8A9A-64D3F4F85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B002384-14D9-74CD-85E5-239F31D18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0366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69A504-9851-1107-27FC-D842D6392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0803510-767F-BB88-909F-454E7123A5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934B595-E38A-2A9D-7657-AB0E837054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FA09F8D-5324-C66D-2FB6-217F2A60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8CD6B9E-88E1-E81C-1F56-177815687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00B911C0-EB60-DCE0-5C2B-15BCAE9B7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2149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E25309-ED22-D902-20EF-F718206B1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2BE11DE-5001-1A03-3478-C45A75E04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C96C7EE-2AE9-5874-3823-EE71AE09F1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EB4EBBF-8DE9-12F9-F84E-89FED536C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CC26941-18EF-BBA1-D3B9-1632599F4E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C5EC975-A9E8-5B9D-A0F3-1BE46A2AE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424F1F6-A8D2-F956-299C-F253D807F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FB45640-8C2B-9B33-02C0-221A27ADD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2738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F097DC-6C27-7C31-7CC4-49EBD6841B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36EA1BD-D328-D191-2EDC-C1BFD7CFC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29F3D8F-8B9E-19B4-A707-C100A7CC1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0F72FD2-DAAB-AC9A-5E42-9ADB353AE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7857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F0EB65F-1D50-26CB-9B4D-5693FDA5D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2BAAECE-DD1D-9CC9-620E-A63BBA44E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FDA68C-5C60-E940-0A76-9861634AB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442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865E54-05A6-A2F3-7A25-C9319FB67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0916906-1268-365D-5034-586F97516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B422AF6-EFAB-604B-86DA-9FC5B06CA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550296-2305-9E52-D782-7B23135FD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F4FD865-4390-1944-2812-B02EB3FAA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0D30C9A-E051-2C72-69AD-E2291CA54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07557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729C09-86BA-2E5C-937D-AE0B7049E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7143FD7-F047-AD2E-2293-2FF964F49B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FBAFE9-B5A3-6049-1CD6-2517A241C2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A807EF6-0ACC-22F7-BF7E-7430F966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CA6DC5DF-69AF-A555-88CA-A5F3A6C9E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7FD09CC-7DD7-31A4-3A32-57BC3341E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5141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90ED006-1D2A-9A4E-A72F-5CDDAB623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D958B71-BBB2-1E5A-3A14-9D8E845E3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E9D879-6F94-BAFE-0611-C741E05EFD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DCED88-EAD8-4D4D-A55A-BA68D74E89B6}" type="datetimeFigureOut">
              <a:rPr lang="fr-FR" smtClean="0"/>
              <a:t>03/04/2025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E89950A-F37C-DE06-466A-A16785B7A5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D1ED64-F805-4E9B-90B6-0F51357701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CD69F0-7950-4FF1-AA4E-775625E9031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989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EDB970"/>
            </a:gs>
            <a:gs pos="0">
              <a:schemeClr val="bg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A91DB71-1157-4F11-8B18-CE7684BBC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" y="-1"/>
            <a:ext cx="12185227" cy="6962987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83552F6D-31CE-484B-B4A3-4192B44E4E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760" y="4115231"/>
            <a:ext cx="8571431" cy="216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472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833E3E9-932C-04D5-4C8E-CF3CC37E0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7" y="365125"/>
            <a:ext cx="5217625" cy="1807305"/>
          </a:xfrm>
        </p:spPr>
        <p:txBody>
          <a:bodyPr>
            <a:normAutofit/>
          </a:bodyPr>
          <a:lstStyle/>
          <a:p>
            <a:r>
              <a:rPr lang="fr-FR" b="1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Table of contents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F43BCC40-F980-EB63-BB95-DFFA8A9B3F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2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59A5F41-5E0E-7755-3FB1-14348EAFC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z="2000" dirty="0" err="1">
                <a:latin typeface="Poppins"/>
                <a:cs typeface="Poppins"/>
              </a:rPr>
              <a:t>Your</a:t>
            </a:r>
            <a:r>
              <a:rPr lang="fr-FR" sz="2000" dirty="0">
                <a:latin typeface="Poppins"/>
                <a:cs typeface="Poppins"/>
              </a:rPr>
              <a:t> </a:t>
            </a:r>
            <a:r>
              <a:rPr lang="fr-FR" sz="2000" dirty="0" err="1">
                <a:latin typeface="Poppins"/>
                <a:cs typeface="Poppins"/>
              </a:rPr>
              <a:t>animators</a:t>
            </a:r>
            <a:endParaRPr lang="fr-FR" sz="2000" dirty="0" err="1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fr-FR" sz="2000" dirty="0" err="1">
                <a:latin typeface="Poppins"/>
                <a:cs typeface="Poppins"/>
              </a:rPr>
              <a:t>Why</a:t>
            </a:r>
            <a:r>
              <a:rPr lang="fr-FR" sz="2000" dirty="0">
                <a:latin typeface="Poppins"/>
                <a:cs typeface="Poppins"/>
              </a:rPr>
              <a:t> a </a:t>
            </a:r>
            <a:r>
              <a:rPr lang="fr-FR" sz="2000" dirty="0" err="1">
                <a:latin typeface="Poppins"/>
                <a:cs typeface="Poppins"/>
              </a:rPr>
              <a:t>serious</a:t>
            </a:r>
            <a:r>
              <a:rPr lang="fr-FR" sz="2000" dirty="0">
                <a:latin typeface="Poppins"/>
                <a:cs typeface="Poppins"/>
              </a:rPr>
              <a:t> </a:t>
            </a:r>
            <a:r>
              <a:rPr lang="fr-FR" sz="2000" dirty="0" err="1">
                <a:latin typeface="Poppins"/>
                <a:cs typeface="Poppins"/>
              </a:rPr>
              <a:t>game</a:t>
            </a:r>
            <a:r>
              <a:rPr lang="fr-FR" sz="2000" dirty="0">
                <a:latin typeface="Poppins"/>
                <a:cs typeface="Poppins"/>
              </a:rPr>
              <a:t> ? </a:t>
            </a:r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fr-FR" sz="2000" dirty="0" err="1">
                <a:latin typeface="Poppins"/>
                <a:cs typeface="Poppins"/>
              </a:rPr>
              <a:t>Context</a:t>
            </a:r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fr-FR" sz="2000" dirty="0" err="1">
                <a:latin typeface="Poppins" panose="00000500000000000000" pitchFamily="2" charset="0"/>
                <a:cs typeface="Poppins" panose="00000500000000000000" pitchFamily="2" charset="0"/>
              </a:rPr>
              <a:t>Various</a:t>
            </a:r>
            <a:r>
              <a:rPr lang="fr-FR" sz="20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fr-FR" sz="2000" dirty="0" err="1">
                <a:latin typeface="Poppins" panose="00000500000000000000" pitchFamily="2" charset="0"/>
                <a:cs typeface="Poppins" panose="00000500000000000000" pitchFamily="2" charset="0"/>
              </a:rPr>
              <a:t>Cards</a:t>
            </a:r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fr-FR" sz="2000" dirty="0" err="1">
                <a:latin typeface="Poppins"/>
                <a:cs typeface="Poppins"/>
              </a:rPr>
              <a:t>Mechanics</a:t>
            </a:r>
            <a:r>
              <a:rPr lang="fr-FR" sz="2000" dirty="0">
                <a:latin typeface="Poppins"/>
                <a:cs typeface="Poppins"/>
              </a:rPr>
              <a:t> of the </a:t>
            </a:r>
            <a:r>
              <a:rPr lang="fr-FR" sz="2000" dirty="0" err="1">
                <a:latin typeface="Poppins"/>
                <a:cs typeface="Poppins"/>
              </a:rPr>
              <a:t>game</a:t>
            </a:r>
          </a:p>
          <a:p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endParaRPr lang="fr-FR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4200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BA4459-F2BF-245B-1297-9FEE864F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29469" cy="1807305"/>
          </a:xfrm>
        </p:spPr>
        <p:txBody>
          <a:bodyPr>
            <a:normAutofit/>
          </a:bodyPr>
          <a:lstStyle/>
          <a:p>
            <a:r>
              <a:rPr lang="fr-FR" b="1" dirty="0" err="1">
                <a:latin typeface="Poppins"/>
                <a:cs typeface="Poppins"/>
              </a:rPr>
              <a:t>Your</a:t>
            </a:r>
            <a:r>
              <a:rPr lang="fr-FR" b="1" dirty="0">
                <a:latin typeface="Poppins"/>
                <a:cs typeface="Poppins"/>
              </a:rPr>
              <a:t> </a:t>
            </a:r>
            <a:r>
              <a:rPr lang="fr-FR" b="1" dirty="0" err="1">
                <a:latin typeface="Poppins"/>
                <a:cs typeface="Poppins"/>
              </a:rPr>
              <a:t>animators</a:t>
            </a:r>
            <a:endParaRPr lang="fr-FR" b="1" dirty="0">
              <a:latin typeface="Poppins"/>
              <a:cs typeface="Poppins"/>
            </a:endParaRPr>
          </a:p>
        </p:txBody>
      </p:sp>
      <p:pic>
        <p:nvPicPr>
          <p:cNvPr id="5" name="Image 4" descr="Une image contenant dessin, peinture, art, dessin humoristique&#10;&#10;Description générée automatiquement">
            <a:extLst>
              <a:ext uri="{FF2B5EF4-FFF2-40B4-BE49-F238E27FC236}">
                <a16:creationId xmlns:a16="http://schemas.microsoft.com/office/drawing/2014/main" id="{30062C20-3728-68FC-C268-B596F09BE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" r="396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8" name="Espace réservé du contenu 7" descr="Une image contenant Visage humain, personne, sourcil, Front&#10;&#10;Description générée automatiquement">
            <a:extLst>
              <a:ext uri="{FF2B5EF4-FFF2-40B4-BE49-F238E27FC236}">
                <a16:creationId xmlns:a16="http://schemas.microsoft.com/office/drawing/2014/main" id="{C037ECB9-5415-CA67-074E-58FC5A4A33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602" y="3215766"/>
            <a:ext cx="836009" cy="866299"/>
          </a:xfrm>
          <a:prstGeom prst="ellipse">
            <a:avLst/>
          </a:prstGeom>
          <a:ln w="63500" cap="rnd">
            <a:noFill/>
          </a:ln>
          <a:effectLst/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F7870849-B7A7-CF10-BDB7-BAABD012C38D}"/>
              </a:ext>
            </a:extLst>
          </p:cNvPr>
          <p:cNvSpPr txBox="1"/>
          <p:nvPr/>
        </p:nvSpPr>
        <p:spPr>
          <a:xfrm>
            <a:off x="1933171" y="3325750"/>
            <a:ext cx="19415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>
                <a:latin typeface="Poppins" panose="00000500000000000000" pitchFamily="2" charset="0"/>
                <a:cs typeface="Poppins" panose="00000500000000000000" pitchFamily="2" charset="0"/>
              </a:rPr>
              <a:t>Nahel </a:t>
            </a:r>
            <a:r>
              <a:rPr lang="fr-FR" dirty="0">
                <a:latin typeface="Poppins" panose="00000500000000000000" pitchFamily="2" charset="0"/>
                <a:cs typeface="Poppins" panose="00000500000000000000" pitchFamily="2" charset="0"/>
              </a:rPr>
              <a:t>Chokairi</a:t>
            </a:r>
          </a:p>
          <a:p>
            <a:r>
              <a:rPr lang="fr-FR" dirty="0">
                <a:latin typeface="Poppins" panose="00000500000000000000" pitchFamily="2" charset="0"/>
                <a:cs typeface="Poppins" panose="00000500000000000000" pitchFamily="2" charset="0"/>
              </a:rPr>
              <a:t>UX/UI Designer </a:t>
            </a:r>
          </a:p>
        </p:txBody>
      </p:sp>
      <p:sp>
        <p:nvSpPr>
          <p:cNvPr id="27" name="Phylactère : pensées 26">
            <a:extLst>
              <a:ext uri="{FF2B5EF4-FFF2-40B4-BE49-F238E27FC236}">
                <a16:creationId xmlns:a16="http://schemas.microsoft.com/office/drawing/2014/main" id="{B6C8CDB2-2F29-5059-3B3E-36BC87A7D15E}"/>
              </a:ext>
            </a:extLst>
          </p:cNvPr>
          <p:cNvSpPr/>
          <p:nvPr/>
        </p:nvSpPr>
        <p:spPr>
          <a:xfrm>
            <a:off x="8507896" y="278985"/>
            <a:ext cx="2305878" cy="1503431"/>
          </a:xfrm>
          <a:prstGeom prst="cloudCallout">
            <a:avLst>
              <a:gd name="adj1" fmla="val -67910"/>
              <a:gd name="adj2" fmla="val 85408"/>
            </a:avLst>
          </a:prstGeom>
          <a:solidFill>
            <a:srgbClr val="F2F2F2">
              <a:alpha val="85882"/>
            </a:srgb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A722F06-542E-E132-360F-65F9949F9668}"/>
              </a:ext>
            </a:extLst>
          </p:cNvPr>
          <p:cNvSpPr txBox="1"/>
          <p:nvPr/>
        </p:nvSpPr>
        <p:spPr>
          <a:xfrm>
            <a:off x="8859922" y="774960"/>
            <a:ext cx="160182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fr-FR" b="1" dirty="0" err="1">
                <a:latin typeface="Poppins"/>
                <a:cs typeface="Poppins"/>
              </a:rPr>
              <a:t>What</a:t>
            </a:r>
            <a:r>
              <a:rPr lang="fr-FR" b="1" dirty="0">
                <a:latin typeface="Poppins"/>
                <a:cs typeface="Poppins"/>
              </a:rPr>
              <a:t> </a:t>
            </a:r>
            <a:r>
              <a:rPr lang="fr-FR" b="1" dirty="0" err="1">
                <a:latin typeface="Poppins"/>
                <a:cs typeface="Poppins"/>
              </a:rPr>
              <a:t>is</a:t>
            </a:r>
            <a:r>
              <a:rPr lang="fr-FR" b="1" dirty="0">
                <a:latin typeface="Poppins"/>
                <a:cs typeface="Poppins"/>
              </a:rPr>
              <a:t> UX for </a:t>
            </a:r>
            <a:r>
              <a:rPr lang="fr-FR" b="1" dirty="0" err="1">
                <a:latin typeface="Poppins"/>
                <a:cs typeface="Poppins"/>
              </a:rPr>
              <a:t>you</a:t>
            </a:r>
            <a:r>
              <a:rPr lang="fr-FR" b="1" dirty="0">
                <a:latin typeface="Poppins"/>
                <a:cs typeface="Poppins"/>
              </a:rPr>
              <a:t> ? </a:t>
            </a:r>
          </a:p>
        </p:txBody>
      </p:sp>
    </p:spTree>
    <p:extLst>
      <p:ext uri="{BB962C8B-B14F-4D97-AF65-F5344CB8AC3E}">
        <p14:creationId xmlns:p14="http://schemas.microsoft.com/office/powerpoint/2010/main" val="3283508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BA4459-F2BF-245B-1297-9FEE864F7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529469" cy="1807305"/>
          </a:xfrm>
        </p:spPr>
        <p:txBody>
          <a:bodyPr>
            <a:normAutofit/>
          </a:bodyPr>
          <a:lstStyle/>
          <a:p>
            <a:r>
              <a:rPr lang="fr-FR" b="1" dirty="0" err="1">
                <a:latin typeface="Poppins"/>
                <a:cs typeface="Poppins"/>
              </a:rPr>
              <a:t>Why</a:t>
            </a:r>
            <a:r>
              <a:rPr lang="fr-FR" b="1" dirty="0">
                <a:latin typeface="Poppins"/>
                <a:cs typeface="Poppins"/>
              </a:rPr>
              <a:t> a </a:t>
            </a:r>
            <a:r>
              <a:rPr lang="fr-FR" b="1" dirty="0" err="1">
                <a:latin typeface="Poppins"/>
                <a:cs typeface="Poppins"/>
              </a:rPr>
              <a:t>Serious</a:t>
            </a:r>
            <a:r>
              <a:rPr lang="fr-FR" b="1" dirty="0">
                <a:latin typeface="Poppins"/>
                <a:cs typeface="Poppins"/>
              </a:rPr>
              <a:t> </a:t>
            </a:r>
            <a:r>
              <a:rPr lang="fr-FR" b="1" dirty="0" err="1">
                <a:latin typeface="Poppins"/>
                <a:cs typeface="Poppins"/>
              </a:rPr>
              <a:t>game</a:t>
            </a:r>
            <a:r>
              <a:rPr lang="fr-FR" b="1" dirty="0">
                <a:latin typeface="Poppins"/>
                <a:cs typeface="Poppins"/>
              </a:rPr>
              <a:t> ?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2EB6F6-1930-8109-839D-2DD70AB924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2430"/>
            <a:ext cx="4641574" cy="398798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fr-FR" sz="1600" b="1" dirty="0" err="1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Serious</a:t>
            </a:r>
            <a:r>
              <a:rPr lang="fr-FR" sz="1600" b="1" dirty="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 Game : </a:t>
            </a:r>
            <a:r>
              <a:rPr lang="en-US" sz="1600" dirty="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a game for educational, informal or communicative purposes</a:t>
            </a:r>
          </a:p>
          <a:p>
            <a:r>
              <a:rPr lang="fr-FR" sz="1600" b="1" dirty="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Objective: </a:t>
            </a:r>
            <a:r>
              <a:rPr lang="en-US" sz="1600" dirty="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to learn in a group on a complex subject or by applying practices to more playful use cases outside everyday life. It is a form of awareness and discovery.</a:t>
            </a:r>
          </a:p>
          <a:p>
            <a:pPr marL="0" indent="0">
              <a:buNone/>
            </a:pPr>
            <a:r>
              <a:rPr lang="fr-FR" sz="1500" b="1" dirty="0" err="1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Serious</a:t>
            </a:r>
            <a:r>
              <a:rPr lang="fr-FR" sz="1500" b="1" dirty="0">
                <a:latin typeface="Poppins" panose="00000500000000000000" pitchFamily="2" charset="0"/>
                <a:ea typeface="+mn-lt"/>
                <a:cs typeface="Poppins" panose="00000500000000000000" pitchFamily="2" charset="0"/>
              </a:rPr>
              <a:t> Game on UX :</a:t>
            </a:r>
            <a:endParaRPr lang="fr-FR" sz="1500" b="1" dirty="0">
              <a:latin typeface="Poppins" panose="00000500000000000000" pitchFamily="2" charset="0"/>
              <a:ea typeface="Calibri" panose="020F0502020204030204"/>
              <a:cs typeface="Poppins" panose="00000500000000000000" pitchFamily="2" charset="0"/>
            </a:endParaRPr>
          </a:p>
          <a:p>
            <a:r>
              <a:rPr lang="en-US" sz="1600" dirty="0">
                <a:latin typeface="Poppins"/>
                <a:cs typeface="Poppins"/>
              </a:rPr>
              <a:t>Demonstrate the value of UX in the </a:t>
            </a:r>
            <a:r>
              <a:rPr lang="en-US" sz="1600" dirty="0" err="1">
                <a:latin typeface="Poppins"/>
                <a:cs typeface="Poppins"/>
              </a:rPr>
              <a:t>organisation</a:t>
            </a:r>
            <a:r>
              <a:rPr lang="en-US" sz="1600" dirty="0">
                <a:latin typeface="Poppins"/>
                <a:cs typeface="Poppins"/>
              </a:rPr>
              <a:t> of a project</a:t>
            </a:r>
            <a:br>
              <a:rPr lang="en-US" sz="1600" dirty="0">
                <a:latin typeface="Poppins"/>
                <a:cs typeface="Poppins"/>
              </a:rPr>
            </a:br>
            <a:r>
              <a:rPr lang="en-US" sz="1600" dirty="0">
                <a:latin typeface="Poppins"/>
                <a:cs typeface="Poppins"/>
              </a:rPr>
              <a:t>(</a:t>
            </a:r>
            <a:r>
              <a:rPr lang="en-US" sz="1600" dirty="0" err="1">
                <a:latin typeface="Poppins"/>
                <a:cs typeface="Poppins"/>
              </a:rPr>
              <a:t>programme</a:t>
            </a:r>
            <a:r>
              <a:rPr lang="en-US" sz="1600" dirty="0">
                <a:latin typeface="Poppins"/>
                <a:cs typeface="Poppins"/>
              </a:rPr>
              <a:t>, project, product, etc.)</a:t>
            </a:r>
          </a:p>
          <a:p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Knowing and understanding when UX comes into play</a:t>
            </a:r>
          </a:p>
          <a:p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Discover the different roles in teams</a:t>
            </a:r>
          </a:p>
          <a:p>
            <a:r>
              <a:rPr lang="en-US" sz="1600" dirty="0">
                <a:latin typeface="Poppins" panose="00000500000000000000" pitchFamily="2" charset="0"/>
                <a:cs typeface="Poppins" panose="00000500000000000000" pitchFamily="2" charset="0"/>
              </a:rPr>
              <a:t>Explore methods and understand their importance and contribution</a:t>
            </a:r>
            <a:endParaRPr lang="fr-FR" sz="1600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  <a:p>
            <a:pPr marL="0" indent="0">
              <a:buNone/>
            </a:pPr>
            <a:endParaRPr lang="fr-FR" sz="1600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  <a:p>
            <a:endParaRPr lang="fr-FR" sz="1600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</p:txBody>
      </p:sp>
      <p:pic>
        <p:nvPicPr>
          <p:cNvPr id="5" name="Image 4" descr="Une image contenant dessin, peinture, art, dessin humoristique&#10;&#10;Description générée automatiquement">
            <a:extLst>
              <a:ext uri="{FF2B5EF4-FFF2-40B4-BE49-F238E27FC236}">
                <a16:creationId xmlns:a16="http://schemas.microsoft.com/office/drawing/2014/main" id="{30062C20-3728-68FC-C268-B596F09BE1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8" r="396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73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>
            <a:extLst>
              <a:ext uri="{FF2B5EF4-FFF2-40B4-BE49-F238E27FC236}">
                <a16:creationId xmlns:a16="http://schemas.microsoft.com/office/drawing/2014/main" id="{2AE209A9-7564-0353-2022-6EDF2DCC3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fr-FR" b="1" dirty="0" err="1">
                <a:latin typeface="Poppins" panose="00000500000000000000" pitchFamily="2" charset="0"/>
                <a:cs typeface="Poppins" panose="00000500000000000000" pitchFamily="2" charset="0"/>
              </a:rPr>
              <a:t>Context</a:t>
            </a:r>
            <a:endParaRPr lang="fr-FR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Espace réservé du contenu 7">
            <a:extLst>
              <a:ext uri="{FF2B5EF4-FFF2-40B4-BE49-F238E27FC236}">
                <a16:creationId xmlns:a16="http://schemas.microsoft.com/office/drawing/2014/main" id="{DA671417-2172-C99E-32AC-0F73A54F2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064115"/>
            <a:ext cx="4619621" cy="272977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dirty="0">
                <a:latin typeface="Poppins" panose="00000500000000000000" pitchFamily="2" charset="0"/>
                <a:cs typeface="Poppins" panose="00000500000000000000" pitchFamily="2" charset="0"/>
              </a:rPr>
              <a:t>A yacht is shipwrecked on </a:t>
            </a:r>
            <a:r>
              <a:rPr lang="en-US" sz="1700" b="1" dirty="0">
                <a:latin typeface="Poppins" panose="00000500000000000000" pitchFamily="2" charset="0"/>
                <a:cs typeface="Poppins" panose="00000500000000000000" pitchFamily="2" charset="0"/>
              </a:rPr>
              <a:t>a desert island</a:t>
            </a:r>
            <a:r>
              <a:rPr lang="en-US" sz="1700" dirty="0">
                <a:latin typeface="Poppins" panose="00000500000000000000" pitchFamily="2" charset="0"/>
                <a:cs typeface="Poppins" panose="00000500000000000000" pitchFamily="2" charset="0"/>
              </a:rPr>
              <a:t>. The boat's X castaways find themselves on this island and have to find a way out.</a:t>
            </a:r>
          </a:p>
          <a:p>
            <a:r>
              <a:rPr lang="en-US" sz="1700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A </a:t>
            </a:r>
            <a:r>
              <a:rPr lang="en-US" sz="1700" b="1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volcano</a:t>
            </a:r>
            <a:r>
              <a:rPr lang="en-US" sz="1700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 threatens to erupt and you must leave the island within 60 minutes at the latest.</a:t>
            </a:r>
            <a:endParaRPr lang="fr-FR" sz="1700" dirty="0">
              <a:latin typeface="Poppins" panose="00000500000000000000" pitchFamily="2" charset="0"/>
              <a:cs typeface="Poppins" panose="00000500000000000000" pitchFamily="2" charset="0"/>
            </a:endParaRPr>
          </a:p>
          <a:p>
            <a:r>
              <a:rPr lang="en-US" sz="1700" dirty="0">
                <a:latin typeface="Poppins" panose="00000500000000000000" pitchFamily="2" charset="0"/>
                <a:cs typeface="Poppins" panose="00000500000000000000" pitchFamily="2" charset="0"/>
              </a:rPr>
              <a:t>Objective =&gt; </a:t>
            </a:r>
            <a:r>
              <a:rPr lang="en-US" sz="1700" b="1" dirty="0">
                <a:latin typeface="Poppins" panose="00000500000000000000" pitchFamily="2" charset="0"/>
                <a:cs typeface="Poppins" panose="00000500000000000000" pitchFamily="2" charset="0"/>
              </a:rPr>
              <a:t>All players must leave the island safely</a:t>
            </a:r>
            <a:endParaRPr lang="fr-FR" sz="1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3" name="Image 2" descr="Une image contenant dessin humoristique, Animation&#10;&#10;Description générée automatiquement">
            <a:extLst>
              <a:ext uri="{FF2B5EF4-FFF2-40B4-BE49-F238E27FC236}">
                <a16:creationId xmlns:a16="http://schemas.microsoft.com/office/drawing/2014/main" id="{FBCEA282-4A19-D41A-7A53-9B8E055ACD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92" r="16892"/>
          <a:stretch/>
        </p:blipFill>
        <p:spPr>
          <a:xfrm>
            <a:off x="6229215" y="10"/>
            <a:ext cx="5967492" cy="6847044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Espace réservé du contenu 7">
            <a:extLst>
              <a:ext uri="{FF2B5EF4-FFF2-40B4-BE49-F238E27FC236}">
                <a16:creationId xmlns:a16="http://schemas.microsoft.com/office/drawing/2014/main" id="{F8DF361A-5DEB-4D97-8922-521C9E91D913}"/>
              </a:ext>
            </a:extLst>
          </p:cNvPr>
          <p:cNvSpPr txBox="1">
            <a:spLocks/>
          </p:cNvSpPr>
          <p:nvPr/>
        </p:nvSpPr>
        <p:spPr>
          <a:xfrm>
            <a:off x="838199" y="5063067"/>
            <a:ext cx="4619621" cy="14298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In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order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to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complete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this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objective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you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 must </a:t>
            </a:r>
            <a:r>
              <a:rPr lang="fr-FR" sz="1700" b="1" dirty="0" err="1">
                <a:latin typeface="Poppins" panose="00000500000000000000" pitchFamily="2" charset="0"/>
                <a:cs typeface="Poppins" panose="00000500000000000000" pitchFamily="2" charset="0"/>
              </a:rPr>
              <a:t>discover</a:t>
            </a:r>
            <a:r>
              <a:rPr lang="fr-FR" sz="1700" b="1" dirty="0"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fr-FR" sz="1700" b="1" dirty="0" err="1">
                <a:latin typeface="Poppins" panose="00000500000000000000" pitchFamily="2" charset="0"/>
                <a:cs typeface="Poppins" panose="00000500000000000000" pitchFamily="2" charset="0"/>
              </a:rPr>
              <a:t>every</a:t>
            </a:r>
            <a:r>
              <a:rPr lang="fr-FR" sz="1700" b="1" dirty="0">
                <a:latin typeface="Poppins" panose="00000500000000000000" pitchFamily="2" charset="0"/>
                <a:cs typeface="Poppins" panose="00000500000000000000" pitchFamily="2" charset="0"/>
              </a:rPr>
              <a:t> contrains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existing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(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players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 and </a:t>
            </a:r>
            <a:r>
              <a:rPr lang="fr-FR" sz="1700" dirty="0" err="1">
                <a:latin typeface="Poppins" panose="00000500000000000000" pitchFamily="2" charset="0"/>
                <a:cs typeface="Poppins" panose="00000500000000000000" pitchFamily="2" charset="0"/>
              </a:rPr>
              <a:t>environement</a:t>
            </a:r>
            <a:r>
              <a:rPr lang="fr-FR" sz="1700" dirty="0">
                <a:latin typeface="Poppins" panose="00000500000000000000" pitchFamily="2" charset="0"/>
                <a:cs typeface="Poppins" panose="00000500000000000000" pitchFamily="2" charset="0"/>
              </a:rPr>
              <a:t>) and </a:t>
            </a:r>
            <a:r>
              <a:rPr lang="en-US" sz="1700" dirty="0">
                <a:latin typeface="Poppins" panose="00000500000000000000" pitchFamily="2" charset="0"/>
                <a:cs typeface="Poppins" panose="00000500000000000000" pitchFamily="2" charset="0"/>
              </a:rPr>
              <a:t>find </a:t>
            </a:r>
            <a:r>
              <a:rPr lang="en-US" sz="1700" b="1" dirty="0">
                <a:latin typeface="Poppins" panose="00000500000000000000" pitchFamily="2" charset="0"/>
                <a:cs typeface="Poppins" panose="00000500000000000000" pitchFamily="2" charset="0"/>
              </a:rPr>
              <a:t>enough objects and resources </a:t>
            </a:r>
            <a:r>
              <a:rPr lang="en-US" sz="1700" dirty="0">
                <a:latin typeface="Poppins" panose="00000500000000000000" pitchFamily="2" charset="0"/>
                <a:cs typeface="Poppins" panose="00000500000000000000" pitchFamily="2" charset="0"/>
              </a:rPr>
              <a:t>to build your raft.</a:t>
            </a:r>
            <a:endParaRPr lang="fr-FR" sz="17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058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EC92C3-FB14-2598-16BE-16E150A81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591" y="484394"/>
            <a:ext cx="10695139" cy="1325563"/>
          </a:xfrm>
        </p:spPr>
        <p:txBody>
          <a:bodyPr>
            <a:normAutofit/>
          </a:bodyPr>
          <a:lstStyle/>
          <a:p>
            <a:r>
              <a:rPr lang="en-US" b="1" dirty="0">
                <a:latin typeface="Poppins" panose="00000500000000000000" pitchFamily="2" charset="0"/>
                <a:cs typeface="Poppins" panose="00000500000000000000" pitchFamily="2" charset="0"/>
              </a:rPr>
              <a:t>Presentation of the various cards</a:t>
            </a:r>
            <a:endParaRPr lang="fr-FR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81569FE-4393-1318-A112-6AD795C269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5746" y="1685085"/>
            <a:ext cx="2160105" cy="4352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sz="1800" b="1" dirty="0" err="1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Objects</a:t>
            </a:r>
            <a:endParaRPr lang="fr-FR" sz="1800" b="1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BE814DC-1AC3-91F2-26B4-54A95290F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008807">
            <a:off x="4165325" y="3892544"/>
            <a:ext cx="1460640" cy="22423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F5A018ED-9B76-5B0E-98C5-7B49EBBE60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72148">
            <a:off x="6777881" y="2328984"/>
            <a:ext cx="1364888" cy="20765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B6E7FEA6-49A6-DFF5-D57E-52358F9A2C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86105">
            <a:off x="9560988" y="3605080"/>
            <a:ext cx="1475951" cy="22423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4" name="Image 13" descr="Une image contenant texte, embarcation, transport, bateau&#10;&#10;Description générée automatiquement">
            <a:extLst>
              <a:ext uri="{FF2B5EF4-FFF2-40B4-BE49-F238E27FC236}">
                <a16:creationId xmlns:a16="http://schemas.microsoft.com/office/drawing/2014/main" id="{FE5809E4-4DE7-C91A-4BA7-F0E6B44356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899432">
            <a:off x="659134" y="3745507"/>
            <a:ext cx="1963425" cy="27655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8" name="ZoneTexte 17">
            <a:extLst>
              <a:ext uri="{FF2B5EF4-FFF2-40B4-BE49-F238E27FC236}">
                <a16:creationId xmlns:a16="http://schemas.microsoft.com/office/drawing/2014/main" id="{6C951630-C78D-3900-9D53-35BF8A1EA8FB}"/>
              </a:ext>
            </a:extLst>
          </p:cNvPr>
          <p:cNvSpPr txBox="1"/>
          <p:nvPr/>
        </p:nvSpPr>
        <p:spPr>
          <a:xfrm>
            <a:off x="4094352" y="3257373"/>
            <a:ext cx="1444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 err="1">
                <a:latin typeface="Poppins" panose="00000500000000000000" pitchFamily="2" charset="0"/>
                <a:cs typeface="Poppins" panose="00000500000000000000" pitchFamily="2" charset="0"/>
              </a:rPr>
              <a:t>Resources</a:t>
            </a:r>
            <a:endParaRPr lang="fr-FR" b="1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744A7B9C-8B1C-AB99-F4F1-50C46E6D2E30}"/>
              </a:ext>
            </a:extLst>
          </p:cNvPr>
          <p:cNvSpPr txBox="1"/>
          <p:nvPr/>
        </p:nvSpPr>
        <p:spPr>
          <a:xfrm>
            <a:off x="9263269" y="2671566"/>
            <a:ext cx="12523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dirty="0">
                <a:latin typeface="Poppins" panose="00000500000000000000" pitchFamily="2" charset="0"/>
                <a:cs typeface="Poppins" panose="00000500000000000000" pitchFamily="2" charset="0"/>
              </a:rPr>
              <a:t>Methods</a:t>
            </a:r>
            <a:endParaRPr lang="fr-FR" sz="1400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6722257-E15A-A69F-A6DA-DEE0F29574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589726">
            <a:off x="5339623" y="4597270"/>
            <a:ext cx="1217413" cy="18474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22" name="Connecteur : en arc 21">
            <a:extLst>
              <a:ext uri="{FF2B5EF4-FFF2-40B4-BE49-F238E27FC236}">
                <a16:creationId xmlns:a16="http://schemas.microsoft.com/office/drawing/2014/main" id="{46AF8218-3C58-ED51-6470-704E959AC0B9}"/>
              </a:ext>
            </a:extLst>
          </p:cNvPr>
          <p:cNvCxnSpPr>
            <a:cxnSpLocks/>
            <a:endCxn id="14" idx="0"/>
          </p:cNvCxnSpPr>
          <p:nvPr/>
        </p:nvCxnSpPr>
        <p:spPr>
          <a:xfrm rot="5400000">
            <a:off x="1243490" y="3049333"/>
            <a:ext cx="842298" cy="607278"/>
          </a:xfrm>
          <a:prstGeom prst="curvedConnector3">
            <a:avLst>
              <a:gd name="adj1" fmla="val 50000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 : en arc 23">
            <a:extLst>
              <a:ext uri="{FF2B5EF4-FFF2-40B4-BE49-F238E27FC236}">
                <a16:creationId xmlns:a16="http://schemas.microsoft.com/office/drawing/2014/main" id="{0BFDD85D-2D8B-D0F0-2D67-2741CD66620F}"/>
              </a:ext>
            </a:extLst>
          </p:cNvPr>
          <p:cNvCxnSpPr>
            <a:cxnSpLocks/>
            <a:stCxn id="18" idx="3"/>
            <a:endCxn id="6" idx="0"/>
          </p:cNvCxnSpPr>
          <p:nvPr/>
        </p:nvCxnSpPr>
        <p:spPr>
          <a:xfrm>
            <a:off x="5539184" y="3442039"/>
            <a:ext cx="821241" cy="1252249"/>
          </a:xfrm>
          <a:prstGeom prst="curvedConnector2">
            <a:avLst/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eur : en arc 27">
            <a:extLst>
              <a:ext uri="{FF2B5EF4-FFF2-40B4-BE49-F238E27FC236}">
                <a16:creationId xmlns:a16="http://schemas.microsoft.com/office/drawing/2014/main" id="{FE22C52A-924C-D3D7-9F4B-558365E30509}"/>
              </a:ext>
            </a:extLst>
          </p:cNvPr>
          <p:cNvCxnSpPr>
            <a:cxnSpLocks/>
            <a:stCxn id="3" idx="1"/>
            <a:endCxn id="10" idx="1"/>
          </p:cNvCxnSpPr>
          <p:nvPr/>
        </p:nvCxnSpPr>
        <p:spPr>
          <a:xfrm rot="10800000" flipH="1" flipV="1">
            <a:off x="6525745" y="1902717"/>
            <a:ext cx="276841" cy="1646502"/>
          </a:xfrm>
          <a:prstGeom prst="curvedConnector3">
            <a:avLst>
              <a:gd name="adj1" fmla="val -161558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 : en arc 31">
            <a:extLst>
              <a:ext uri="{FF2B5EF4-FFF2-40B4-BE49-F238E27FC236}">
                <a16:creationId xmlns:a16="http://schemas.microsoft.com/office/drawing/2014/main" id="{EA5572C6-1BC5-0A1C-9F3B-8C1E60A3F76A}"/>
              </a:ext>
            </a:extLst>
          </p:cNvPr>
          <p:cNvCxnSpPr>
            <a:cxnSpLocks/>
            <a:stCxn id="20" idx="2"/>
            <a:endCxn id="12" idx="3"/>
          </p:cNvCxnSpPr>
          <p:nvPr/>
        </p:nvCxnSpPr>
        <p:spPr>
          <a:xfrm rot="16200000" flipH="1">
            <a:off x="9552564" y="3377768"/>
            <a:ext cx="1810547" cy="1136805"/>
          </a:xfrm>
          <a:prstGeom prst="curvedConnector4">
            <a:avLst>
              <a:gd name="adj1" fmla="val 15580"/>
              <a:gd name="adj2" fmla="val 121050"/>
            </a:avLst>
          </a:prstGeom>
          <a:ln w="285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15">
            <a:extLst>
              <a:ext uri="{FF2B5EF4-FFF2-40B4-BE49-F238E27FC236}">
                <a16:creationId xmlns:a16="http://schemas.microsoft.com/office/drawing/2014/main" id="{4375B7FF-D00A-DEBC-5D98-2A0397668F7C}"/>
              </a:ext>
            </a:extLst>
          </p:cNvPr>
          <p:cNvSpPr txBox="1"/>
          <p:nvPr/>
        </p:nvSpPr>
        <p:spPr>
          <a:xfrm>
            <a:off x="402054" y="1545350"/>
            <a:ext cx="3687638" cy="138499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b="1" dirty="0" err="1">
                <a:latin typeface="Poppins"/>
                <a:cs typeface="Poppins"/>
              </a:rPr>
              <a:t>Characters</a:t>
            </a:r>
            <a:r>
              <a:rPr lang="fr-FR" b="1" dirty="0">
                <a:latin typeface="Poppins"/>
                <a:cs typeface="Poppins"/>
              </a:rPr>
              <a:t> </a:t>
            </a:r>
            <a:endParaRPr lang="fr-FR" dirty="0"/>
          </a:p>
          <a:p>
            <a:r>
              <a:rPr lang="fr-FR" dirty="0">
                <a:latin typeface="Poppins"/>
                <a:cs typeface="Poppins"/>
              </a:rPr>
              <a:t>(front &amp; back)</a:t>
            </a:r>
            <a:endParaRPr lang="fr-FR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Poppins"/>
                <a:ea typeface="+mn-lt"/>
                <a:cs typeface="+mn-lt"/>
              </a:rPr>
              <a:t>Must </a:t>
            </a:r>
            <a:r>
              <a:rPr lang="fr-FR" sz="1200" dirty="0" err="1">
                <a:latin typeface="Poppins"/>
                <a:ea typeface="+mn-lt"/>
                <a:cs typeface="+mn-lt"/>
              </a:rPr>
              <a:t>be</a:t>
            </a:r>
            <a:r>
              <a:rPr lang="fr-FR" sz="1200" dirty="0">
                <a:latin typeface="Poppins"/>
                <a:ea typeface="+mn-lt"/>
                <a:cs typeface="+mn-lt"/>
              </a:rPr>
              <a:t> </a:t>
            </a:r>
            <a:r>
              <a:rPr lang="fr-FR" sz="1200" dirty="0" err="1">
                <a:latin typeface="Poppins"/>
                <a:ea typeface="+mn-lt"/>
                <a:cs typeface="+mn-lt"/>
              </a:rPr>
              <a:t>placed</a:t>
            </a:r>
            <a:r>
              <a:rPr lang="fr-FR" sz="1200" dirty="0">
                <a:latin typeface="Poppins"/>
                <a:ea typeface="+mn-lt"/>
                <a:cs typeface="+mn-lt"/>
              </a:rPr>
              <a:t> on the table, face up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fr-FR" sz="1200" dirty="0">
                <a:latin typeface="Poppins"/>
                <a:ea typeface="+mn-lt"/>
                <a:cs typeface="Poppins"/>
              </a:rPr>
              <a:t>There </a:t>
            </a:r>
            <a:r>
              <a:rPr lang="fr-FR" sz="1200" err="1">
                <a:latin typeface="Poppins"/>
                <a:ea typeface="+mn-lt"/>
                <a:cs typeface="Poppins"/>
              </a:rPr>
              <a:t>is</a:t>
            </a:r>
            <a:r>
              <a:rPr lang="fr-FR" sz="1200" dirty="0">
                <a:latin typeface="Poppins"/>
                <a:ea typeface="+mn-lt"/>
                <a:cs typeface="Poppins"/>
              </a:rPr>
              <a:t> information on the back, </a:t>
            </a:r>
            <a:r>
              <a:rPr lang="fr-FR" sz="1200" err="1">
                <a:latin typeface="Poppins"/>
                <a:ea typeface="+mn-lt"/>
                <a:cs typeface="Poppins"/>
              </a:rPr>
              <a:t>which</a:t>
            </a:r>
            <a:r>
              <a:rPr lang="fr-FR" sz="1200" dirty="0">
                <a:latin typeface="Poppins"/>
                <a:ea typeface="+mn-lt"/>
                <a:cs typeface="Poppins"/>
              </a:rPr>
              <a:t> </a:t>
            </a:r>
            <a:r>
              <a:rPr lang="fr-FR" sz="1200" err="1">
                <a:latin typeface="Poppins"/>
                <a:ea typeface="+mn-lt"/>
                <a:cs typeface="Poppins"/>
              </a:rPr>
              <a:t>you</a:t>
            </a:r>
            <a:r>
              <a:rPr lang="fr-FR" sz="1200" dirty="0">
                <a:latin typeface="Poppins"/>
                <a:ea typeface="+mn-lt"/>
                <a:cs typeface="Poppins"/>
              </a:rPr>
              <a:t> can </a:t>
            </a:r>
            <a:r>
              <a:rPr lang="fr-FR" sz="1200" err="1">
                <a:latin typeface="Poppins"/>
                <a:ea typeface="+mn-lt"/>
                <a:cs typeface="Poppins"/>
              </a:rPr>
              <a:t>read</a:t>
            </a:r>
            <a:r>
              <a:rPr lang="fr-FR" sz="1200" dirty="0">
                <a:latin typeface="Poppins"/>
                <a:ea typeface="+mn-lt"/>
                <a:cs typeface="Poppins"/>
              </a:rPr>
              <a:t>, but</a:t>
            </a:r>
            <a:r>
              <a:rPr lang="fr-FR" sz="1200" dirty="0">
                <a:latin typeface="Poppins"/>
                <a:ea typeface="Calibri"/>
                <a:cs typeface="Poppins"/>
              </a:rPr>
              <a:t> </a:t>
            </a:r>
            <a:r>
              <a:rPr lang="fr-FR" sz="1200" b="1" dirty="0">
                <a:solidFill>
                  <a:srgbClr val="FF0000"/>
                </a:solidFill>
                <a:latin typeface="Poppins"/>
                <a:ea typeface="+mn-lt"/>
                <a:cs typeface="Poppins"/>
              </a:rPr>
              <a:t>not to </a:t>
            </a:r>
            <a:r>
              <a:rPr lang="fr-FR" sz="1200" b="1" err="1">
                <a:solidFill>
                  <a:srgbClr val="FF0000"/>
                </a:solidFill>
                <a:latin typeface="Poppins"/>
                <a:ea typeface="+mn-lt"/>
                <a:cs typeface="Poppins"/>
              </a:rPr>
              <a:t>reveal</a:t>
            </a:r>
            <a:r>
              <a:rPr lang="fr-FR" sz="1200" b="1" dirty="0">
                <a:solidFill>
                  <a:srgbClr val="FF0000"/>
                </a:solidFill>
                <a:latin typeface="Poppins"/>
                <a:ea typeface="+mn-lt"/>
                <a:cs typeface="Poppins"/>
              </a:rPr>
              <a:t> </a:t>
            </a:r>
            <a:r>
              <a:rPr lang="fr-FR" sz="1200" b="1" err="1">
                <a:solidFill>
                  <a:srgbClr val="FF0000"/>
                </a:solidFill>
                <a:latin typeface="Poppins"/>
                <a:ea typeface="+mn-lt"/>
                <a:cs typeface="Poppins"/>
              </a:rPr>
              <a:t>them</a:t>
            </a:r>
            <a:endParaRPr lang="fr-FR" sz="1200" b="1">
              <a:solidFill>
                <a:srgbClr val="FF0000"/>
              </a:solidFill>
              <a:latin typeface="Poppins"/>
              <a:ea typeface="+mn-lt"/>
              <a:cs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156976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B04950-3A95-47C0-5CC0-42C3AABD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430" y="243205"/>
            <a:ext cx="4540385" cy="1356043"/>
          </a:xfrm>
        </p:spPr>
        <p:txBody>
          <a:bodyPr/>
          <a:lstStyle/>
          <a:p>
            <a:r>
              <a:rPr lang="fr-FR" b="1" dirty="0" err="1">
                <a:latin typeface="Poppins"/>
                <a:ea typeface="+mj-lt"/>
                <a:cs typeface="Poppins"/>
              </a:rPr>
              <a:t>Mechanics</a:t>
            </a:r>
            <a:r>
              <a:rPr lang="fr-FR" b="1" dirty="0">
                <a:latin typeface="Poppins"/>
                <a:ea typeface="+mj-lt"/>
                <a:cs typeface="Poppins"/>
              </a:rPr>
              <a:t> of the </a:t>
            </a:r>
            <a:r>
              <a:rPr lang="fr-FR" b="1" dirty="0" err="1">
                <a:latin typeface="Poppins"/>
                <a:ea typeface="+mj-lt"/>
                <a:cs typeface="Poppins"/>
              </a:rPr>
              <a:t>game</a:t>
            </a:r>
            <a:endParaRPr lang="fr-FR" dirty="0" err="1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111EF8A-DE69-099B-B14F-BB33FF6E4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430" y="1825624"/>
            <a:ext cx="6068109" cy="4859655"/>
          </a:xfrm>
        </p:spPr>
        <p:txBody>
          <a:bodyPr vert="horz" lIns="91440" tIns="45720" rIns="91440" bIns="45720" rtlCol="0" anchor="t">
            <a:normAutofit fontScale="55000" lnSpcReduction="20000"/>
          </a:bodyPr>
          <a:lstStyle/>
          <a:p>
            <a:r>
              <a:rPr lang="fr-FR" dirty="0" err="1">
                <a:latin typeface="Poppins"/>
                <a:ea typeface="+mn-lt"/>
                <a:cs typeface="Poppins"/>
              </a:rPr>
              <a:t>Turn-based</a:t>
            </a:r>
            <a:r>
              <a:rPr lang="fr-FR" dirty="0">
                <a:latin typeface="Poppins"/>
                <a:ea typeface="+mn-lt"/>
                <a:cs typeface="Poppins"/>
              </a:rPr>
              <a:t> </a:t>
            </a:r>
            <a:r>
              <a:rPr lang="fr-FR" dirty="0" err="1">
                <a:latin typeface="Poppins"/>
                <a:ea typeface="+mn-lt"/>
                <a:cs typeface="Poppins"/>
              </a:rPr>
              <a:t>game</a:t>
            </a:r>
            <a:endParaRPr lang="fr-FR" dirty="0" err="1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  <a:p>
            <a:endParaRPr lang="fr-FR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Action possible individually per turn: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Fetch water (draw pile)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Fetch wood (draw pile)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Draw shipwreck card (draw pile)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Choose to apply the observation method (7 differences game)(1 difference = 1 card)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Choose to apply the interview method to 1 person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/>
                <a:ea typeface="Calibri"/>
                <a:cs typeface="Poppins"/>
              </a:rPr>
              <a:t>Action linked to character cards (power specific to the character)</a:t>
            </a:r>
            <a:endParaRPr lang="fr-FR" dirty="0">
              <a:latin typeface="Poppins"/>
              <a:ea typeface="Calibri"/>
              <a:cs typeface="Poppins"/>
            </a:endParaRPr>
          </a:p>
          <a:p>
            <a:pPr marL="457200" lvl="1" indent="0">
              <a:lnSpc>
                <a:spcPct val="120000"/>
              </a:lnSpc>
              <a:buNone/>
            </a:pPr>
            <a:endParaRPr lang="fr-FR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At the end of each round, </a:t>
            </a:r>
            <a:r>
              <a:rPr lang="en-US" b="1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the group decides </a:t>
            </a:r>
            <a:r>
              <a:rPr lang="en-US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to leave the island. You have </a:t>
            </a:r>
            <a:r>
              <a:rPr lang="en-US" b="1" dirty="0">
                <a:solidFill>
                  <a:srgbClr val="FF0000"/>
                </a:solidFill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10 minutes</a:t>
            </a:r>
            <a:r>
              <a:rPr lang="en-US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 to build your raft.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Success =&gt; Congratulations, the game is over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Poppins" panose="00000500000000000000" pitchFamily="2" charset="0"/>
                <a:ea typeface="Calibri"/>
                <a:cs typeface="Poppins" panose="00000500000000000000" pitchFamily="2" charset="0"/>
              </a:rPr>
              <a:t>Failure =&gt; You draw a ‘Chance’ card</a:t>
            </a:r>
            <a:endParaRPr lang="fr-FR" dirty="0">
              <a:latin typeface="Poppins" panose="00000500000000000000" pitchFamily="2" charset="0"/>
              <a:ea typeface="Calibri"/>
              <a:cs typeface="Poppins" panose="00000500000000000000" pitchFamily="2" charset="0"/>
            </a:endParaRPr>
          </a:p>
        </p:txBody>
      </p:sp>
      <p:pic>
        <p:nvPicPr>
          <p:cNvPr id="4" name="Image 3" descr="Une image contenant dessin, peinture, art, dessin humoristique&#10;&#10;Description générée automatiquement">
            <a:extLst>
              <a:ext uri="{FF2B5EF4-FFF2-40B4-BE49-F238E27FC236}">
                <a16:creationId xmlns:a16="http://schemas.microsoft.com/office/drawing/2014/main" id="{9DE0FC0C-DACB-EE55-2764-9F4D23BEFD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8" r="3963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9437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9000">
              <a:srgbClr val="EDB970"/>
            </a:gs>
            <a:gs pos="0">
              <a:schemeClr val="bg1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9A91DB71-1157-4F11-8B18-CE7684BBC9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" y="-1"/>
            <a:ext cx="12185227" cy="6962987"/>
          </a:xfrm>
          <a:prstGeom prst="rect">
            <a:avLst/>
          </a:prstGeom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BD54C57F-8B26-4B19-9D71-1D0E3D2C87D7}"/>
              </a:ext>
            </a:extLst>
          </p:cNvPr>
          <p:cNvSpPr txBox="1"/>
          <p:nvPr/>
        </p:nvSpPr>
        <p:spPr>
          <a:xfrm>
            <a:off x="1991362" y="2814194"/>
            <a:ext cx="863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b="1" dirty="0">
                <a:solidFill>
                  <a:schemeClr val="bg1"/>
                </a:solidFill>
                <a:latin typeface="Arial Black" panose="020B0A04020102020204" pitchFamily="34" charset="0"/>
              </a:rPr>
              <a:t>YOUR ADVENTURE STARTS NOW! </a:t>
            </a:r>
          </a:p>
        </p:txBody>
      </p:sp>
    </p:spTree>
    <p:extLst>
      <p:ext uri="{BB962C8B-B14F-4D97-AF65-F5344CB8AC3E}">
        <p14:creationId xmlns:p14="http://schemas.microsoft.com/office/powerpoint/2010/main" val="266960887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3ba123cc-0698-47f7-83c3-29ad4bcb5b0e">
      <Terms xmlns="http://schemas.microsoft.com/office/infopath/2007/PartnerControls"/>
    </lcf76f155ced4ddcb4097134ff3c332f>
    <TaxCatchAll xmlns="deb798ad-d4be-4ddd-a4cc-4105dabf3345" xsi:nil="true"/>
    <SharedWithUsers xmlns="9e79f1c0-e9a3-4271-933d-b7d5717d3003">
      <UserInfo>
        <DisplayName>Alexandra Eymard</DisplayName>
        <AccountId>2876</AccountId>
        <AccountType/>
      </UserInfo>
      <UserInfo>
        <DisplayName>Fabien Calleia</DisplayName>
        <AccountId>378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67E275B694A224EA9EA2B4253583B5B" ma:contentTypeVersion="19" ma:contentTypeDescription="Crée un document." ma:contentTypeScope="" ma:versionID="d2f03caa7b97d6c8dc8ebe86cea6cfe5">
  <xsd:schema xmlns:xsd="http://www.w3.org/2001/XMLSchema" xmlns:xs="http://www.w3.org/2001/XMLSchema" xmlns:p="http://schemas.microsoft.com/office/2006/metadata/properties" xmlns:ns2="9e79f1c0-e9a3-4271-933d-b7d5717d3003" xmlns:ns3="3ba123cc-0698-47f7-83c3-29ad4bcb5b0e" xmlns:ns4="deb798ad-d4be-4ddd-a4cc-4105dabf3345" targetNamespace="http://schemas.microsoft.com/office/2006/metadata/properties" ma:root="true" ma:fieldsID="1dbe711fc4dcdd986023920638dcf511" ns2:_="" ns3:_="" ns4:_="">
    <xsd:import namespace="9e79f1c0-e9a3-4271-933d-b7d5717d3003"/>
    <xsd:import namespace="3ba123cc-0698-47f7-83c3-29ad4bcb5b0e"/>
    <xsd:import namespace="deb798ad-d4be-4ddd-a4cc-4105dabf3345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Location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lcf76f155ced4ddcb4097134ff3c332f" minOccurs="0"/>
                <xsd:element ref="ns4:TaxCatchAll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79f1c0-e9a3-4271-933d-b7d5717d3003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a123cc-0698-47f7-83c3-29ad4bcb5b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OCR" ma:index="14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5" nillable="true" ma:displayName="MediaServiceLocation" ma:internalName="MediaServiceLocation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Balises d’images" ma:readOnly="false" ma:fieldId="{5cf76f15-5ced-4ddc-b409-7134ff3c332f}" ma:taxonomyMulti="true" ma:sspId="baec4aeb-d159-410d-8e29-7b8081bc29f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eb798ad-d4be-4ddd-a4cc-4105dabf3345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595fe204-d403-4ae6-860a-956a80806755}" ma:internalName="TaxCatchAll" ma:showField="CatchAllData" ma:web="9e79f1c0-e9a3-4271-933d-b7d5717d300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A3A6ED1-CFC7-44E9-9E06-52D112231FA7}">
  <ds:schemaRefs>
    <ds:schemaRef ds:uri="http://schemas.microsoft.com/office/2006/metadata/properties"/>
    <ds:schemaRef ds:uri="3ba123cc-0698-47f7-83c3-29ad4bcb5b0e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deb798ad-d4be-4ddd-a4cc-4105dabf3345"/>
    <ds:schemaRef ds:uri="http://purl.org/dc/elements/1.1/"/>
    <ds:schemaRef ds:uri="http://schemas.microsoft.com/office/infopath/2007/PartnerControls"/>
    <ds:schemaRef ds:uri="9e79f1c0-e9a3-4271-933d-b7d5717d3003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1960744-E5A0-4360-B5C5-B64688A1B4C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AB1111E-E1C2-4B8E-B376-DF625D9AD951}"/>
</file>

<file path=docProps/app.xml><?xml version="1.0" encoding="utf-8"?>
<Properties xmlns="http://schemas.openxmlformats.org/officeDocument/2006/extended-properties" xmlns:vt="http://schemas.openxmlformats.org/officeDocument/2006/docPropsVTypes">
  <TotalTime>4088</TotalTime>
  <Words>367</Words>
  <Application>Microsoft Office PowerPoint</Application>
  <PresentationFormat>Grand écran</PresentationFormat>
  <Paragraphs>48</Paragraphs>
  <Slides>8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Poppins</vt:lpstr>
      <vt:lpstr>Thème Office</vt:lpstr>
      <vt:lpstr>Présentation PowerPoint</vt:lpstr>
      <vt:lpstr>Table of contents</vt:lpstr>
      <vt:lpstr>Your animators</vt:lpstr>
      <vt:lpstr>Why a Serious game ? </vt:lpstr>
      <vt:lpstr>Context</vt:lpstr>
      <vt:lpstr>Presentation of the various cards</vt:lpstr>
      <vt:lpstr>Mechanics of the game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UXscape</dc:title>
  <dc:creator>Bastien Chaudet</dc:creator>
  <cp:lastModifiedBy>Nahel Chokairi</cp:lastModifiedBy>
  <cp:revision>279</cp:revision>
  <dcterms:created xsi:type="dcterms:W3CDTF">2023-10-10T07:35:08Z</dcterms:created>
  <dcterms:modified xsi:type="dcterms:W3CDTF">2025-04-04T08:35:11Z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9e9a456-2778-4ca9-be06-1190b1e1118a_Enabled">
    <vt:lpwstr>true</vt:lpwstr>
  </property>
  <property fmtid="{D5CDD505-2E9C-101B-9397-08002B2CF9AE}" pid="3" name="MSIP_Label_09e9a456-2778-4ca9-be06-1190b1e1118a_SetDate">
    <vt:lpwstr>2023-10-10T08:38:48Z</vt:lpwstr>
  </property>
  <property fmtid="{D5CDD505-2E9C-101B-9397-08002B2CF9AE}" pid="4" name="MSIP_Label_09e9a456-2778-4ca9-be06-1190b1e1118a_Method">
    <vt:lpwstr>Standard</vt:lpwstr>
  </property>
  <property fmtid="{D5CDD505-2E9C-101B-9397-08002B2CF9AE}" pid="5" name="MSIP_Label_09e9a456-2778-4ca9-be06-1190b1e1118a_Name">
    <vt:lpwstr>D3</vt:lpwstr>
  </property>
  <property fmtid="{D5CDD505-2E9C-101B-9397-08002B2CF9AE}" pid="6" name="MSIP_Label_09e9a456-2778-4ca9-be06-1190b1e1118a_SiteId">
    <vt:lpwstr>658ba197-6c73-4fea-91bd-1c7d8de6bf2c</vt:lpwstr>
  </property>
  <property fmtid="{D5CDD505-2E9C-101B-9397-08002B2CF9AE}" pid="7" name="MSIP_Label_09e9a456-2778-4ca9-be06-1190b1e1118a_ActionId">
    <vt:lpwstr>322fc705-fc6a-472c-9c37-5ed02e3d6c93</vt:lpwstr>
  </property>
  <property fmtid="{D5CDD505-2E9C-101B-9397-08002B2CF9AE}" pid="8" name="MSIP_Label_09e9a456-2778-4ca9-be06-1190b1e1118a_ContentBits">
    <vt:lpwstr>0</vt:lpwstr>
  </property>
  <property fmtid="{D5CDD505-2E9C-101B-9397-08002B2CF9AE}" pid="9" name="ContentTypeId">
    <vt:lpwstr>0x010100467E275B694A224EA9EA2B4253583B5B</vt:lpwstr>
  </property>
  <property fmtid="{D5CDD505-2E9C-101B-9397-08002B2CF9AE}" pid="10" name="MediaServiceImageTags">
    <vt:lpwstr/>
  </property>
</Properties>
</file>

<file path=docProps/thumbnail.jpeg>
</file>